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4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97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4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3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8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3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4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787D-562B-4C3A-9E84-B936DF25295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42A1-B214-4227-9EF8-E1482D0EB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4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787D-562B-4C3A-9E84-B936DF25295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342A1-B214-4227-9EF8-E1482D0EB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9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detsad47@mail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92777" y="435428"/>
            <a:ext cx="7935686" cy="105414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7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7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Августовская конференция работников образования                            ЗАТО </a:t>
            </a:r>
            <a:r>
              <a:rPr kumimoji="0" lang="ru-RU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Северск</a:t>
            </a: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</a:t>
            </a: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Достижение стратегических целей развития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образования: задачи, механизмы, направления изменений»</a:t>
            </a:r>
            <a:endParaRPr kumimoji="0" lang="ru-RU" sz="8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9714" y="2223830"/>
            <a:ext cx="74327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b="1" cap="small" dirty="0" smtClean="0">
                <a:latin typeface="Times New Roman" pitchFamily="18" charset="0"/>
                <a:cs typeface="Times New Roman" pitchFamily="18" charset="0"/>
              </a:rPr>
              <a:t>Детское наставничество </a:t>
            </a:r>
          </a:p>
          <a:p>
            <a:pPr algn="ctr"/>
            <a:r>
              <a:rPr lang="ru-RU" sz="3700" b="1" cap="small" dirty="0" smtClean="0">
                <a:latin typeface="Times New Roman" pitchFamily="18" charset="0"/>
                <a:cs typeface="Times New Roman" pitchFamily="18" charset="0"/>
              </a:rPr>
              <a:t>как средство успешной социализации </a:t>
            </a:r>
            <a:br>
              <a:rPr lang="ru-RU" sz="3700" b="1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b="1" cap="small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  <a:p>
            <a:endParaRPr lang="ru-RU" sz="3200" b="1" cap="sm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cap="small" dirty="0" smtClean="0">
                <a:latin typeface="Times New Roman" pitchFamily="18" charset="0"/>
                <a:cs typeface="Times New Roman" pitchFamily="18" charset="0"/>
              </a:rPr>
              <a:t>Власова Светлана Владимировна</a:t>
            </a:r>
          </a:p>
          <a:p>
            <a:r>
              <a:rPr lang="ru-RU" sz="2400" b="1" cap="small" dirty="0" smtClean="0">
                <a:latin typeface="Times New Roman" pitchFamily="18" charset="0"/>
                <a:cs typeface="Times New Roman" pitchFamily="18" charset="0"/>
              </a:rPr>
              <a:t>Заместитель заведующего по ВМР</a:t>
            </a:r>
          </a:p>
          <a:p>
            <a:r>
              <a:rPr lang="ru-RU" sz="2400" b="1" cap="small" dirty="0" smtClean="0">
                <a:latin typeface="Times New Roman" pitchFamily="18" charset="0"/>
                <a:cs typeface="Times New Roman" pitchFamily="18" charset="0"/>
              </a:rPr>
              <a:t>МБДОУ «Детский сад № 47»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«Детские мастер-классы»: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обучая друг друга, дети говорят на одном языке</a:t>
            </a:r>
            <a:endParaRPr lang="ru-RU" sz="3600" dirty="0"/>
          </a:p>
        </p:txBody>
      </p:sp>
      <p:pic>
        <p:nvPicPr>
          <p:cNvPr id="4" name="Picture 4" descr="C:\Users\User\Desktop\Августовка 2020\IMG-20200825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2" y="2430162"/>
            <a:ext cx="4124219" cy="29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Августовка 2020\IMG-20200825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27" y="2438398"/>
            <a:ext cx="4313925" cy="30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наставничество – одна из форм работы с одаренными детьми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Августовка 2020\IMG-20200825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8" y="1761567"/>
            <a:ext cx="2603057" cy="48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Августовка 2020\IMG-20200825-WA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26" y="1761566"/>
            <a:ext cx="2557147" cy="48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Августовка 2020\IMG-20200825-WA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39" y="1761568"/>
            <a:ext cx="2548007" cy="480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успеха: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друг у друга. Нет оценки взрослого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2644" y="435428"/>
            <a:ext cx="8491817" cy="1054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5" y="1963270"/>
            <a:ext cx="3973606" cy="441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20" y="1963271"/>
            <a:ext cx="4287041" cy="441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365126"/>
            <a:ext cx="877824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Слагаемые успешной социализации детей: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в разновозрастных сообществах;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Ответственность, самоконтроль;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" y="2073191"/>
            <a:ext cx="4092551" cy="420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17" y="2057426"/>
            <a:ext cx="4330355" cy="422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96834" y="435428"/>
            <a:ext cx="8131629" cy="105414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7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7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Августовская конференция работников образования                            ЗАТО </a:t>
            </a:r>
            <a:r>
              <a:rPr kumimoji="0" lang="ru-RU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Северск</a:t>
            </a: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</a:t>
            </a: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Достижение стратегических целей развития образования: задачи, механизмы, направления изменений»</a:t>
            </a:r>
            <a:endParaRPr kumimoji="0" lang="ru-RU" sz="8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73629" y="2460579"/>
            <a:ext cx="6858000" cy="359674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9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Благодарю за внимание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Власова Светлана Владимировна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Заместитель заведующего по ВМР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МБДОУ «Детский сад №47»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Сайт ДОУ:</a:t>
            </a:r>
            <a:r>
              <a:rPr kumimoji="0" lang="ru-RU" sz="2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detsad47@mail.ru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6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49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Sylfaen</vt:lpstr>
      <vt:lpstr>Times New Roman</vt:lpstr>
      <vt:lpstr>Тема Office</vt:lpstr>
      <vt:lpstr>Презентация PowerPoint</vt:lpstr>
      <vt:lpstr>«Детские мастер-классы»: обучая друг друга, дети говорят на одном языке</vt:lpstr>
      <vt:lpstr>Детское наставничество – одна из форм работы с одаренными детьми</vt:lpstr>
      <vt:lpstr>Ситуация успеха: Дети учатся друг у друга. Нет оценки взрослого</vt:lpstr>
      <vt:lpstr>Слагаемые успешной социализации детей:  Общение в разновозрастных сообществах; Ответственность, самоконтроль; Самопрезентация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18</cp:revision>
  <dcterms:created xsi:type="dcterms:W3CDTF">2020-08-26T06:37:46Z</dcterms:created>
  <dcterms:modified xsi:type="dcterms:W3CDTF">2020-08-28T07:27:36Z</dcterms:modified>
</cp:coreProperties>
</file>