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12192000" cy="6858000"/>
  <p:notesSz cx="6797675" cy="9928225"/>
  <p:embeddedFontLst>
    <p:embeddedFont>
      <p:font typeface="Akrobat" panose="020B0604020202020204" charset="-52"/>
      <p:regular r:id="rId5"/>
      <p:bold r:id="rId6"/>
    </p:embeddedFont>
    <p:embeddedFont>
      <p:font typeface="Akrobat ExtraBold" panose="020B0604020202020204" charset="-52"/>
      <p:bold r:id="rId7"/>
    </p:embeddedFont>
    <p:embeddedFont>
      <p:font typeface="Calibri Light" panose="020F0302020204030204" pitchFamily="34" charset="0"/>
      <p:regular r:id="rId8"/>
      <p:italic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2" userDrawn="1">
          <p15:clr>
            <a:srgbClr val="A4A3A4"/>
          </p15:clr>
        </p15:guide>
        <p15:guide id="2" pos="3863" userDrawn="1">
          <p15:clr>
            <a:srgbClr val="A4A3A4"/>
          </p15:clr>
        </p15:guide>
        <p15:guide id="3" orient="horz" pos="2115" userDrawn="1">
          <p15:clr>
            <a:srgbClr val="A4A3A4"/>
          </p15:clr>
        </p15:guide>
        <p15:guide id="4" orient="horz" pos="4110" userDrawn="1">
          <p15:clr>
            <a:srgbClr val="A4A3A4"/>
          </p15:clr>
        </p15:guide>
        <p15:guide id="5" pos="189" userDrawn="1">
          <p15:clr>
            <a:srgbClr val="A4A3A4"/>
          </p15:clr>
        </p15:guide>
        <p15:guide id="6" pos="749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AFF5"/>
    <a:srgbClr val="05AEEE"/>
    <a:srgbClr val="2E3192"/>
    <a:srgbClr val="1E3C8A"/>
    <a:srgbClr val="04AFEF"/>
    <a:srgbClr val="1E4592"/>
    <a:srgbClr val="59C9F4"/>
    <a:srgbClr val="14C6FF"/>
    <a:srgbClr val="3A67A0"/>
    <a:srgbClr val="158F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25E5076-3810-47DD-B79F-674D7AD40C01}" styleName="Темный стиль 1 — акцент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67" autoAdjust="0"/>
    <p:restoredTop sz="95320" autoAdjust="0"/>
  </p:normalViewPr>
  <p:slideViewPr>
    <p:cSldViewPr snapToGrid="0">
      <p:cViewPr varScale="1">
        <p:scale>
          <a:sx n="129" d="100"/>
          <a:sy n="129" d="100"/>
        </p:scale>
        <p:origin x="90" y="270"/>
      </p:cViewPr>
      <p:guideLst>
        <p:guide orient="horz" pos="232"/>
        <p:guide pos="3863"/>
        <p:guide orient="horz" pos="2115"/>
        <p:guide orient="horz" pos="4110"/>
        <p:guide pos="189"/>
        <p:guide pos="749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viewProps" Target="viewProps.xml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A78CE-86C7-462A-8E25-2AA1784E174D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1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A12DA5-BD0C-4C37-9923-23FD187CB6C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4219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F2F54E-CD04-472B-832E-658D777EBA1F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4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99519-EC30-4C82-957F-1D6B0013EFE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7295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79841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7521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51447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082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918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58284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949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081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7230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00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854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995E7-3CE2-4D7C-AA73-0725F456A686}" type="datetimeFigureOut">
              <a:rPr lang="ru-RU" smtClean="0"/>
              <a:pPr/>
              <a:t>29.08.2023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4CE90-FCD5-41B9-A0AD-D0A86AE327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236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youtu.be/2jy-O80suJ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Таня\Desktop\день ДОО ТО 18.03.2019\Рисунок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00678" y="368300"/>
            <a:ext cx="1191285" cy="1145466"/>
          </a:xfrm>
          <a:prstGeom prst="rect">
            <a:avLst/>
          </a:prstGeom>
          <a:ln>
            <a:noFill/>
          </a:ln>
          <a:effectLst>
            <a:glow rad="317500">
              <a:schemeClr val="bg1">
                <a:alpha val="25000"/>
              </a:schemeClr>
            </a:glow>
            <a:outerShdw blurRad="215900" dist="63500" dir="4320000" sx="101000" sy="101000" algn="tl" rotWithShape="0">
              <a:schemeClr val="bg1">
                <a:alpha val="78000"/>
              </a:schemeClr>
            </a:outerShdw>
            <a:softEdge rad="0"/>
          </a:effectLst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887231" y="1395890"/>
            <a:ext cx="7805409" cy="30469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>
            <a:defPPr>
              <a:defRPr lang="ru-RU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sz="4800" dirty="0" smtClean="0">
                <a:solidFill>
                  <a:srgbClr val="1E3C8A"/>
                </a:solidFill>
                <a:latin typeface="Akrobat ExtraBold" panose="00000900000000000000" pitchFamily="2" charset="-52"/>
              </a:rPr>
              <a:t>Работа УМЦ «Авангард», </a:t>
            </a:r>
            <a:br>
              <a:rPr lang="ru-RU" sz="4800" dirty="0" smtClean="0">
                <a:solidFill>
                  <a:srgbClr val="1E3C8A"/>
                </a:solidFill>
                <a:latin typeface="Akrobat ExtraBold" panose="00000900000000000000" pitchFamily="2" charset="-52"/>
              </a:rPr>
            </a:br>
            <a:r>
              <a:rPr lang="ru-RU" sz="4800" dirty="0" smtClean="0">
                <a:solidFill>
                  <a:srgbClr val="1E3C8A"/>
                </a:solidFill>
                <a:latin typeface="Akrobat ExtraBold" panose="00000900000000000000" pitchFamily="2" charset="-52"/>
              </a:rPr>
              <a:t>Дома «</a:t>
            </a:r>
            <a:r>
              <a:rPr lang="ru-RU" sz="4800" dirty="0" err="1" smtClean="0">
                <a:solidFill>
                  <a:srgbClr val="1E3C8A"/>
                </a:solidFill>
                <a:latin typeface="Akrobat ExtraBold" panose="00000900000000000000" pitchFamily="2" charset="-52"/>
              </a:rPr>
              <a:t>Юнармии</a:t>
            </a:r>
            <a:r>
              <a:rPr lang="ru-RU" sz="4800" dirty="0" smtClean="0">
                <a:solidFill>
                  <a:srgbClr val="1E3C8A"/>
                </a:solidFill>
                <a:latin typeface="Akrobat ExtraBold" panose="00000900000000000000" pitchFamily="2" charset="-52"/>
              </a:rPr>
              <a:t>» в рамках гражданско-патриотического воспитания</a:t>
            </a:r>
            <a:endParaRPr lang="ru-RU" sz="4800" dirty="0">
              <a:solidFill>
                <a:srgbClr val="1E3C8A"/>
              </a:solidFill>
              <a:latin typeface="Akrobat ExtraBold" panose="00000900000000000000" pitchFamily="2" charset="-52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87231" y="4540844"/>
            <a:ext cx="4595345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 b="1" dirty="0" err="1" smtClean="0">
                <a:solidFill>
                  <a:srgbClr val="1E3C8A"/>
                </a:solidFill>
                <a:latin typeface="Akrobat" panose="00000600000000000000" pitchFamily="2" charset="-52"/>
                <a:cs typeface="Arial" panose="020B0604020202020204" pitchFamily="34" charset="0"/>
              </a:rPr>
              <a:t>Мокин</a:t>
            </a:r>
            <a:r>
              <a:rPr lang="ru-RU" sz="2800" b="1" dirty="0" smtClean="0">
                <a:solidFill>
                  <a:srgbClr val="1E3C8A"/>
                </a:solidFill>
                <a:latin typeface="Akrobat" panose="00000600000000000000" pitchFamily="2" charset="-52"/>
                <a:cs typeface="Arial" panose="020B0604020202020204" pitchFamily="34" charset="0"/>
              </a:rPr>
              <a:t> Юрий Павлович</a:t>
            </a:r>
            <a:endParaRPr lang="ru-RU" sz="2800" b="1" dirty="0">
              <a:solidFill>
                <a:srgbClr val="1E3C8A"/>
              </a:solidFill>
              <a:latin typeface="Akrobat" panose="00000600000000000000" pitchFamily="2" charset="-52"/>
              <a:cs typeface="Arial" panose="020B0604020202020204" pitchFamily="34" charset="0"/>
            </a:endParaRPr>
          </a:p>
          <a:p>
            <a:pPr>
              <a:defRPr/>
            </a:pPr>
            <a:r>
              <a:rPr lang="ru-RU" sz="2000" dirty="0" smtClean="0">
                <a:solidFill>
                  <a:srgbClr val="1E3C8A"/>
                </a:solidFill>
                <a:latin typeface="Akrobat" panose="00000600000000000000" pitchFamily="2" charset="-52"/>
                <a:cs typeface="Arial" panose="020B0604020202020204" pitchFamily="34" charset="0"/>
              </a:rPr>
              <a:t>Педагог дополнительного образования</a:t>
            </a:r>
          </a:p>
          <a:p>
            <a:pPr>
              <a:defRPr/>
            </a:pPr>
            <a:r>
              <a:rPr lang="ru-RU" sz="2000" dirty="0" smtClean="0">
                <a:solidFill>
                  <a:srgbClr val="1E3C8A"/>
                </a:solidFill>
                <a:latin typeface="Akrobat" panose="00000600000000000000" pitchFamily="2" charset="-52"/>
                <a:cs typeface="Arial" panose="020B0604020202020204" pitchFamily="34" charset="0"/>
              </a:rPr>
              <a:t>МБОУ «СОШ</a:t>
            </a:r>
            <a:r>
              <a:rPr lang="ru-RU" sz="2000" dirty="0" smtClean="0">
                <a:solidFill>
                  <a:srgbClr val="1E3C8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№ </a:t>
            </a:r>
            <a:r>
              <a:rPr lang="ru-RU" sz="2000" dirty="0" smtClean="0">
                <a:solidFill>
                  <a:srgbClr val="1E3C8A"/>
                </a:solidFill>
                <a:latin typeface="Akrobat" panose="00000600000000000000" pitchFamily="2" charset="-52"/>
                <a:cs typeface="Arial" panose="020B0604020202020204" pitchFamily="34" charset="0"/>
              </a:rPr>
              <a:t>90» УМЦ «Авангард»</a:t>
            </a:r>
            <a:endParaRPr lang="ru-RU" sz="2400" dirty="0">
              <a:solidFill>
                <a:srgbClr val="1E3C8A"/>
              </a:solidFill>
              <a:latin typeface="Akrobat" panose="00000600000000000000" pitchFamily="2" charset="-52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99" y="-289008"/>
            <a:ext cx="3193688" cy="246008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92351" y="5865541"/>
            <a:ext cx="4066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krobat" panose="020B0604020202020204" charset="-52"/>
                <a:hlinkClick r:id="rId4"/>
              </a:rPr>
              <a:t>Видео </a:t>
            </a:r>
            <a:r>
              <a:rPr lang="ru-RU" dirty="0">
                <a:solidFill>
                  <a:srgbClr val="002060"/>
                </a:solidFill>
                <a:latin typeface="Akrobat" panose="020B0604020202020204" charset="-52"/>
                <a:hlinkClick r:id="rId4"/>
              </a:rPr>
              <a:t>https://youtu.be/2jy-O80suJo</a:t>
            </a:r>
            <a:endParaRPr lang="ru-RU" dirty="0">
              <a:solidFill>
                <a:srgbClr val="002060"/>
              </a:solidFill>
              <a:latin typeface="Akrobat" panose="020B0604020202020204" charset="-52"/>
            </a:endParaRPr>
          </a:p>
          <a:p>
            <a:endParaRPr lang="ru-RU" dirty="0">
              <a:latin typeface="Akrobat" panose="020B060402020202020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2443377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6498</TotalTime>
  <Words>25</Words>
  <Application>Microsoft Office PowerPoint</Application>
  <PresentationFormat>Широкоэкранный</PresentationFormat>
  <Paragraphs>5</Paragraphs>
  <Slides>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7" baseType="lpstr">
      <vt:lpstr>Akrobat</vt:lpstr>
      <vt:lpstr>Akrobat ExtraBold</vt:lpstr>
      <vt:lpstr>Arial</vt:lpstr>
      <vt:lpstr>Calibri Light</vt:lpstr>
      <vt:lpstr>Calibri</vt:lpstr>
      <vt:lpstr>Тема Office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graphics</dc:creator>
  <cp:lastModifiedBy>User</cp:lastModifiedBy>
  <cp:revision>677</cp:revision>
  <cp:lastPrinted>2022-08-24T05:02:10Z</cp:lastPrinted>
  <dcterms:created xsi:type="dcterms:W3CDTF">2021-08-25T04:22:02Z</dcterms:created>
  <dcterms:modified xsi:type="dcterms:W3CDTF">2023-08-29T08:44:24Z</dcterms:modified>
</cp:coreProperties>
</file>