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63" r:id="rId3"/>
    <p:sldId id="268" r:id="rId4"/>
    <p:sldId id="270" r:id="rId5"/>
    <p:sldId id="264" r:id="rId6"/>
    <p:sldId id="265" r:id="rId7"/>
    <p:sldId id="267" r:id="rId8"/>
    <p:sldId id="266" r:id="rId9"/>
    <p:sldId id="271" r:id="rId10"/>
    <p:sldId id="272" r:id="rId11"/>
    <p:sldId id="276" r:id="rId12"/>
    <p:sldId id="273" r:id="rId13"/>
    <p:sldId id="274" r:id="rId14"/>
    <p:sldId id="275" r:id="rId15"/>
    <p:sldId id="277" r:id="rId16"/>
    <p:sldId id="27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776" y="114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712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59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681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382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515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0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83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106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2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623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034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1EECA-BD85-41E2-972D-2A2891828497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DB9A8-4C97-4D28-910C-24B4E43BC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41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418"/>
            <a:ext cx="9144000" cy="6869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6617" y="435428"/>
            <a:ext cx="7669258" cy="1054146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Августовская конференция работников образования                            ЗАТО Северск «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Достижение стратегических целей развития образования: задачи, механизмы, направления изменений»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7650" y="1772438"/>
            <a:ext cx="6190531" cy="4300558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подход к патриотическому воспитанию: 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метро»</a:t>
            </a:r>
          </a:p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Кононова Мария Евгеньевна, 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37»</a:t>
            </a:r>
          </a:p>
        </p:txBody>
      </p:sp>
    </p:spTree>
    <p:extLst>
      <p:ext uri="{BB962C8B-B14F-4D97-AF65-F5344CB8AC3E}">
        <p14:creationId xmlns:p14="http://schemas.microsoft.com/office/powerpoint/2010/main" val="284291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07" y="408921"/>
            <a:ext cx="8792586" cy="5861724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260063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" y="186788"/>
            <a:ext cx="8995262" cy="5996841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7799525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6"/>
          <a:stretch/>
        </p:blipFill>
        <p:spPr>
          <a:xfrm flipH="1">
            <a:off x="3549701" y="2115218"/>
            <a:ext cx="5457139" cy="378198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9"/>
          <a:stretch/>
        </p:blipFill>
        <p:spPr>
          <a:xfrm rot="21168786">
            <a:off x="-54862" y="472445"/>
            <a:ext cx="4820638" cy="353700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40120966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" y="354330"/>
            <a:ext cx="8949690" cy="5966460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2770315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0" y="608231"/>
            <a:ext cx="8992273" cy="5563969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41615797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7"/>
          <a:stretch/>
        </p:blipFill>
        <p:spPr>
          <a:xfrm>
            <a:off x="115944" y="662464"/>
            <a:ext cx="8912111" cy="4972526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24621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070463" y="1183821"/>
            <a:ext cx="6858000" cy="79061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5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Августовская конференция работников образования                            ЗАТО Северск «</a:t>
            </a:r>
            <a:r>
              <a:rPr lang="ru-RU" sz="165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Достижение стратегических целей развития образования: задачи, механизмы, направления изменений»</a:t>
            </a:r>
            <a:endParaRPr lang="ru-RU" sz="165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1098" y="3110117"/>
            <a:ext cx="344177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БЛАГОДАРИМ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8863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5077638"/>
            <a:ext cx="5634038" cy="923113"/>
          </a:xfrm>
        </p:spPr>
        <p:txBody>
          <a:bodyPr>
            <a:normAutofit/>
          </a:bodyPr>
          <a:lstStyle/>
          <a:p>
            <a:r>
              <a:rPr lang="ru-RU" sz="2100" dirty="0">
                <a:latin typeface="Bookman Old Style" panose="02050604050505020204" pitchFamily="18" charset="0"/>
              </a:rPr>
              <a:t>Мини-музей МБОДУ «Детский сад №37»</a:t>
            </a:r>
            <a:br>
              <a:rPr lang="ru-RU" sz="2100" dirty="0">
                <a:latin typeface="Bookman Old Style" panose="02050604050505020204" pitchFamily="18" charset="0"/>
              </a:rPr>
            </a:br>
            <a:r>
              <a:rPr lang="ru-RU" sz="2100" dirty="0">
                <a:latin typeface="Bookman Old Style" panose="02050604050505020204" pitchFamily="18" charset="0"/>
              </a:rPr>
              <a:t>«О героях былых времен…»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" y="262052"/>
            <a:ext cx="4434840" cy="4664652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933">
            <a:off x="5775460" y="588716"/>
            <a:ext cx="2875424" cy="441665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27252906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112411"/>
            <a:ext cx="4972050" cy="3641340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4094">
            <a:off x="4790245" y="919280"/>
            <a:ext cx="4073410" cy="482897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2" y="4073791"/>
            <a:ext cx="4767106" cy="266990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20541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1398" y="190953"/>
            <a:ext cx="3877628" cy="99417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i="1" dirty="0">
                <a:latin typeface="Bookman Old Style" panose="02050604050505020204" pitchFamily="18" charset="0"/>
              </a:rPr>
              <a:t>Интерактивная игра «Танковое сражение» </a:t>
            </a:r>
            <a:r>
              <a:rPr lang="ru-RU" sz="1800" i="1" dirty="0" smtClean="0">
                <a:latin typeface="Bookman Old Style" panose="02050604050505020204" pitchFamily="18" charset="0"/>
              </a:rPr>
              <a:t/>
            </a:r>
            <a:br>
              <a:rPr lang="ru-RU" sz="1800" i="1" dirty="0" smtClean="0">
                <a:latin typeface="Bookman Old Style" panose="02050604050505020204" pitchFamily="18" charset="0"/>
              </a:rPr>
            </a:br>
            <a:r>
              <a:rPr lang="ru-RU" sz="1800" i="1" dirty="0" smtClean="0">
                <a:latin typeface="Bookman Old Style" panose="02050604050505020204" pitchFamily="18" charset="0"/>
              </a:rPr>
              <a:t>Автор </a:t>
            </a:r>
            <a:r>
              <a:rPr lang="ru-RU" sz="1800" i="1" dirty="0">
                <a:latin typeface="Bookman Old Style" panose="02050604050505020204" pitchFamily="18" charset="0"/>
              </a:rPr>
              <a:t>Кононова Мария Евгеньевна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64" r="48249"/>
          <a:stretch/>
        </p:blipFill>
        <p:spPr>
          <a:xfrm>
            <a:off x="148590" y="190953"/>
            <a:ext cx="3406140" cy="3643462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62" t="12851" r="5190" b="12560"/>
          <a:stretch/>
        </p:blipFill>
        <p:spPr>
          <a:xfrm>
            <a:off x="4572000" y="1626381"/>
            <a:ext cx="4304912" cy="289985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1" r="5861" b="4330"/>
          <a:stretch/>
        </p:blipFill>
        <p:spPr>
          <a:xfrm>
            <a:off x="1615237" y="3532065"/>
            <a:ext cx="3436824" cy="332593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2177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2325" y="165260"/>
            <a:ext cx="4391675" cy="638175"/>
          </a:xfrm>
        </p:spPr>
        <p:txBody>
          <a:bodyPr>
            <a:normAutofit/>
          </a:bodyPr>
          <a:lstStyle/>
          <a:p>
            <a:pPr algn="just"/>
            <a:r>
              <a:rPr lang="ru-RU" sz="1800" i="1" dirty="0">
                <a:latin typeface="Bookman Old Style" panose="02050604050505020204" pitchFamily="18" charset="0"/>
              </a:rPr>
              <a:t>Макет «Брестская крепость»</a:t>
            </a:r>
            <a:br>
              <a:rPr lang="ru-RU" sz="1800" i="1" dirty="0">
                <a:latin typeface="Bookman Old Style" panose="02050604050505020204" pitchFamily="18" charset="0"/>
              </a:rPr>
            </a:br>
            <a:r>
              <a:rPr lang="ru-RU" sz="1800" i="1" dirty="0">
                <a:latin typeface="Bookman Old Style" panose="02050604050505020204" pitchFamily="18" charset="0"/>
              </a:rPr>
              <a:t>Автор </a:t>
            </a:r>
            <a:r>
              <a:rPr lang="ru-RU" sz="1800" i="1" dirty="0" err="1">
                <a:latin typeface="Bookman Old Style" panose="02050604050505020204" pitchFamily="18" charset="0"/>
              </a:rPr>
              <a:t>Квитко</a:t>
            </a:r>
            <a:r>
              <a:rPr lang="ru-RU" sz="1800" i="1" dirty="0">
                <a:latin typeface="Bookman Old Style" panose="02050604050505020204" pitchFamily="18" charset="0"/>
              </a:rPr>
              <a:t> Наталья </a:t>
            </a:r>
            <a:r>
              <a:rPr lang="ru-RU" sz="1800" i="1" dirty="0" err="1">
                <a:latin typeface="Bookman Old Style" panose="02050604050505020204" pitchFamily="18" charset="0"/>
              </a:rPr>
              <a:t>Николевна</a:t>
            </a:r>
            <a:endParaRPr lang="ru-RU" sz="1800" i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54" y="3063240"/>
            <a:ext cx="5098395" cy="358383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2"/>
          <a:stretch/>
        </p:blipFill>
        <p:spPr>
          <a:xfrm rot="21021166">
            <a:off x="77076" y="666499"/>
            <a:ext cx="4985066" cy="403246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24824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1" r="70107" b="10407"/>
          <a:stretch/>
        </p:blipFill>
        <p:spPr>
          <a:xfrm>
            <a:off x="195262" y="237156"/>
            <a:ext cx="3633787" cy="62551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934777" y="384334"/>
            <a:ext cx="5209223" cy="80152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1800" i="1" dirty="0">
                <a:latin typeface="Bookman Old Style" panose="02050604050505020204" pitchFamily="18" charset="0"/>
              </a:rPr>
              <a:t>Стилизованный мемориал «Сын-защитник!»</a:t>
            </a:r>
          </a:p>
          <a:p>
            <a:pPr marL="0" indent="0">
              <a:buNone/>
            </a:pPr>
            <a:r>
              <a:rPr lang="ru-RU" sz="1800" i="1" dirty="0" err="1">
                <a:latin typeface="Bookman Old Style" panose="02050604050505020204" pitchFamily="18" charset="0"/>
              </a:rPr>
              <a:t>Автоор</a:t>
            </a:r>
            <a:r>
              <a:rPr lang="ru-RU" sz="1800" i="1" dirty="0">
                <a:latin typeface="Bookman Old Style" panose="02050604050505020204" pitchFamily="18" charset="0"/>
              </a:rPr>
              <a:t> </a:t>
            </a:r>
            <a:r>
              <a:rPr lang="ru-RU" sz="1800" i="1" dirty="0" err="1">
                <a:latin typeface="Bookman Old Style" panose="02050604050505020204" pitchFamily="18" charset="0"/>
              </a:rPr>
              <a:t>Угольникова</a:t>
            </a:r>
            <a:r>
              <a:rPr lang="ru-RU" sz="1800" i="1" dirty="0">
                <a:latin typeface="Bookman Old Style" panose="02050604050505020204" pitchFamily="18" charset="0"/>
              </a:rPr>
              <a:t> Виктория Валерьевна</a:t>
            </a: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909" y="1814512"/>
            <a:ext cx="4649355" cy="399192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7208274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2925" y="4638675"/>
            <a:ext cx="4314825" cy="839391"/>
          </a:xfrm>
        </p:spPr>
        <p:txBody>
          <a:bodyPr>
            <a:normAutofit/>
          </a:bodyPr>
          <a:lstStyle/>
          <a:p>
            <a:pPr algn="just"/>
            <a:r>
              <a:rPr lang="ru-RU" sz="1800" i="1" dirty="0">
                <a:latin typeface="Bookman Old Style" panose="02050604050505020204" pitchFamily="18" charset="0"/>
              </a:rPr>
              <a:t>Мастер-класс «Журавли Победы!»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3"/>
          <a:stretch/>
        </p:blipFill>
        <p:spPr>
          <a:xfrm>
            <a:off x="4095260" y="1274445"/>
            <a:ext cx="4830154" cy="3364230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4" y="192236"/>
            <a:ext cx="3699607" cy="603711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4014697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8" y="418903"/>
            <a:ext cx="8742324" cy="581044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6578422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" y="498158"/>
            <a:ext cx="8902065" cy="593471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59807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</TotalTime>
  <Words>79</Words>
  <Application>Microsoft Office PowerPoint</Application>
  <PresentationFormat>Экран (4:3)</PresentationFormat>
  <Paragraphs>15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Bookman Old Style</vt:lpstr>
      <vt:lpstr>Calibri</vt:lpstr>
      <vt:lpstr>Calibri Light</vt:lpstr>
      <vt:lpstr>Sylfaen</vt:lpstr>
      <vt:lpstr>Times New Roman</vt:lpstr>
      <vt:lpstr>Тема Office</vt:lpstr>
      <vt:lpstr>    Августовская конференция работников образования                            ЗАТО Северск «Достижение стратегических целей развития образования: задачи, механизмы, направления изменений»</vt:lpstr>
      <vt:lpstr>Мини-музей МБОДУ «Детский сад №37» «О героях былых времен…»</vt:lpstr>
      <vt:lpstr>Презентация PowerPoint</vt:lpstr>
      <vt:lpstr>Интерактивная игра «Танковое сражение»  Автор Кононова Мария Евгеньевна</vt:lpstr>
      <vt:lpstr>Макет «Брестская крепость» Автор Квитко Наталья Николевна</vt:lpstr>
      <vt:lpstr>Презентация PowerPoint</vt:lpstr>
      <vt:lpstr>Мастер-класс «Журавли Победы!»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Августовская конференция работников образования</dc:title>
  <dc:creator>Лариса</dc:creator>
  <cp:lastModifiedBy>itmc278</cp:lastModifiedBy>
  <cp:revision>27</cp:revision>
  <dcterms:created xsi:type="dcterms:W3CDTF">2020-08-21T08:30:37Z</dcterms:created>
  <dcterms:modified xsi:type="dcterms:W3CDTF">2020-08-27T08:31:58Z</dcterms:modified>
</cp:coreProperties>
</file>